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5" r:id="rId4"/>
    <p:sldId id="266" r:id="rId5"/>
    <p:sldId id="257" r:id="rId6"/>
    <p:sldId id="264" r:id="rId7"/>
    <p:sldId id="25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714" autoAdjust="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642919"/>
            <a:ext cx="7772400" cy="385765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Типичные ошибки при ведении реестра государственных гражданских служащих Мурманской области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4714884"/>
            <a:ext cx="7772400" cy="500066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Игнатенко М.А.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472" y="500042"/>
            <a:ext cx="785818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Лица, ответственные </a:t>
            </a:r>
          </a:p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ведение реестров исполнительных органов государственной власти Мурманской области предоставляют в управления государственной службы и кадров не 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позднее 5 числа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текущего месяца Реестры исполнительных органов по состоянию на последнее число предыдущего месяца в электронном виде.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5458" t="10843" r="6306" b="4819"/>
          <a:stretch>
            <a:fillRect/>
          </a:stretch>
        </p:blipFill>
        <p:spPr bwMode="auto">
          <a:xfrm>
            <a:off x="642910" y="571480"/>
            <a:ext cx="8143932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Овал 5"/>
          <p:cNvSpPr/>
          <p:nvPr/>
        </p:nvSpPr>
        <p:spPr>
          <a:xfrm>
            <a:off x="2643174" y="3643314"/>
            <a:ext cx="2143140" cy="2857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5607" t="11380" r="5607" b="3905"/>
          <a:stretch>
            <a:fillRect/>
          </a:stretch>
        </p:blipFill>
        <p:spPr bwMode="auto">
          <a:xfrm>
            <a:off x="642910" y="428604"/>
            <a:ext cx="7929618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Овал 4"/>
          <p:cNvSpPr/>
          <p:nvPr/>
        </p:nvSpPr>
        <p:spPr>
          <a:xfrm>
            <a:off x="2000232" y="4643446"/>
            <a:ext cx="5429288" cy="35719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23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Неправильно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Правильно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начало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месяца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последнее число каждого месяца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 алфавиту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="1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соответствии </a:t>
                      </a:r>
                    </a:p>
                    <a:p>
                      <a:pPr algn="ctr"/>
                      <a:r>
                        <a:rPr lang="ru-RU" sz="2400" b="1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 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штатным расписанием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Шрифт любой, размер любой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Шрифт 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Times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New Roman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размер 10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архив вносятся все изменения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архив вносятся данные об уволенных </a:t>
                      </a: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(исключенных из реестра)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ЗАПОЛНЕНИЕ РЕЕСТРА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58" y="285728"/>
            <a:ext cx="864399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Заполнение графы 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«Стаж гражданской службы, в том числе в органах государственной власти Мурманской области»</a:t>
            </a:r>
            <a:endParaRPr lang="ru-RU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428728" y="2214554"/>
            <a:ext cx="66437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10 лет 05 месяцев      /      5 лет 10 месяцев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428728" y="2000240"/>
            <a:ext cx="3143272" cy="8572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072066" y="2000240"/>
            <a:ext cx="3143272" cy="8572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 стрелкой 7"/>
          <p:cNvCxnSpPr/>
          <p:nvPr/>
        </p:nvCxnSpPr>
        <p:spPr>
          <a:xfrm rot="5400000">
            <a:off x="2143108" y="2857496"/>
            <a:ext cx="714380" cy="71438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6200000" flipH="1">
            <a:off x="6072198" y="2928934"/>
            <a:ext cx="785818" cy="64294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28596" y="3714752"/>
            <a:ext cx="2857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Общий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стаж гражданской службы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57158" y="3714752"/>
            <a:ext cx="2928958" cy="13573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4071934" y="3714752"/>
            <a:ext cx="478634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Включается гражданская служба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органах государственной власти Мурманской области:</a:t>
            </a:r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Мурманская областная Дума;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Избирательная комиссия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Мурманской области;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ИОГВ МО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071934" y="3714752"/>
            <a:ext cx="4714908" cy="23574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000232" y="1764822"/>
          <a:ext cx="5214974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4974"/>
              </a:tblGrid>
              <a:tr h="1266201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Основание исключения сведений из Реестра, дата, </a:t>
                      </a:r>
                    </a:p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 правового акта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579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698749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Увольнение </a:t>
                      </a:r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 инициативе гражданского </a:t>
                      </a:r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служащего 00.00.0000, </a:t>
                      </a:r>
                      <a:endParaRPr lang="ru-RU" sz="2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приказ от</a:t>
                      </a:r>
                      <a:r>
                        <a:rPr lang="ru-RU" sz="2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00.00.0000 № 0-к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Образец заполнения </a:t>
            </a:r>
            <a:b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графы 12 Архива Реестра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292</TotalTime>
  <Words>180</Words>
  <PresentationFormat>Экран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Типичные ошибки при ведении реестра государственных гражданских служащих Мурманской области</vt:lpstr>
      <vt:lpstr>Слайд 2</vt:lpstr>
      <vt:lpstr>Слайд 3</vt:lpstr>
      <vt:lpstr>Слайд 4</vt:lpstr>
      <vt:lpstr>ЗАПОЛНЕНИЕ РЕЕСТРА</vt:lpstr>
      <vt:lpstr>Слайд 6</vt:lpstr>
      <vt:lpstr>Образец заполнения  графы 12 Архива Реестра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Типичные ошибки при ведении реестра государственных гражданских служащих Мурманской области</dc:title>
  <cp:lastModifiedBy>ignatenko</cp:lastModifiedBy>
  <cp:revision>33</cp:revision>
  <dcterms:modified xsi:type="dcterms:W3CDTF">2015-03-19T09:12:11Z</dcterms:modified>
</cp:coreProperties>
</file>